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4" r:id="rId2"/>
    <p:sldId id="299" r:id="rId3"/>
    <p:sldId id="257" r:id="rId4"/>
    <p:sldId id="258" r:id="rId5"/>
    <p:sldId id="261" r:id="rId6"/>
    <p:sldId id="283" r:id="rId7"/>
    <p:sldId id="259" r:id="rId8"/>
    <p:sldId id="263" r:id="rId9"/>
    <p:sldId id="284" r:id="rId10"/>
    <p:sldId id="260" r:id="rId11"/>
    <p:sldId id="267" r:id="rId12"/>
    <p:sldId id="265" r:id="rId13"/>
    <p:sldId id="266" r:id="rId14"/>
    <p:sldId id="285" r:id="rId15"/>
    <p:sldId id="286" r:id="rId16"/>
    <p:sldId id="287" r:id="rId17"/>
    <p:sldId id="268" r:id="rId18"/>
    <p:sldId id="269" r:id="rId19"/>
    <p:sldId id="270" r:id="rId20"/>
    <p:sldId id="274" r:id="rId21"/>
    <p:sldId id="275" r:id="rId22"/>
    <p:sldId id="276" r:id="rId23"/>
    <p:sldId id="303" r:id="rId24"/>
    <p:sldId id="295" r:id="rId25"/>
    <p:sldId id="278" r:id="rId26"/>
    <p:sldId id="289" r:id="rId27"/>
    <p:sldId id="290" r:id="rId28"/>
    <p:sldId id="301" r:id="rId29"/>
    <p:sldId id="306" r:id="rId30"/>
    <p:sldId id="305" r:id="rId31"/>
    <p:sldId id="307" r:id="rId32"/>
    <p:sldId id="292" r:id="rId33"/>
    <p:sldId id="298" r:id="rId34"/>
    <p:sldId id="293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1356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28644-276D-BC4C-B492-B6EA2686BC5B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951EA-943D-AE4C-BBF5-3176A3021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32" y="0"/>
            <a:ext cx="9233064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1731" y="310210"/>
            <a:ext cx="3701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i="1" dirty="0" smtClean="0">
                <a:latin typeface="Myriad Pro"/>
              </a:rPr>
              <a:t>Don’t be afraid</a:t>
            </a:r>
          </a:p>
          <a:p>
            <a:r>
              <a:rPr lang="en-GB" sz="2200" i="1" dirty="0" smtClean="0">
                <a:latin typeface="Myriad Pro"/>
              </a:rPr>
              <a:t>Don’t get uptight</a:t>
            </a:r>
          </a:p>
          <a:p>
            <a:r>
              <a:rPr lang="en-GB" sz="2200" i="1" dirty="0" smtClean="0">
                <a:latin typeface="Myriad Pro"/>
              </a:rPr>
              <a:t>Relax, take a breather</a:t>
            </a:r>
          </a:p>
          <a:p>
            <a:r>
              <a:rPr lang="en-GB" sz="2200" i="1" dirty="0" smtClean="0">
                <a:latin typeface="Myriad Pro"/>
              </a:rPr>
              <a:t>You’ll be all right! </a:t>
            </a:r>
            <a:endParaRPr lang="en-US" sz="2200" i="1" dirty="0"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"/>
            <a:ext cx="9144000" cy="6854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208" y="557811"/>
            <a:ext cx="37015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Don’t be afraid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That’s what I say!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Say hi to the baby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In a manger full of hay. </a:t>
            </a:r>
            <a:endParaRPr lang="en-US" sz="2000" i="1" dirty="0">
              <a:solidFill>
                <a:schemeClr val="bg1"/>
              </a:solidFill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547" y="555785"/>
            <a:ext cx="37015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We bring good news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It’s well good – honest!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There’ll be a baby born</a:t>
            </a:r>
          </a:p>
          <a:p>
            <a:r>
              <a:rPr lang="en-GB" sz="2000" i="1" dirty="0" smtClean="0">
                <a:solidFill>
                  <a:schemeClr val="bg1"/>
                </a:solidFill>
                <a:latin typeface="Myriad Pro"/>
              </a:rPr>
              <a:t>Just as God promised. </a:t>
            </a:r>
            <a:endParaRPr lang="en-US" sz="2000" i="1" dirty="0">
              <a:solidFill>
                <a:schemeClr val="bg1"/>
              </a:solidFill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"/>
            <a:ext cx="9144000" cy="6854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24" y="260604"/>
            <a:ext cx="8531352" cy="63367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32" y="0"/>
            <a:ext cx="9233064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0722" y="2381429"/>
            <a:ext cx="3701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Don’t be afraid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Hear what I say!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Just don’t visit Herod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Go home another way. </a:t>
            </a:r>
            <a:endParaRPr lang="en-US" sz="2200" i="1" dirty="0">
              <a:solidFill>
                <a:schemeClr val="bg1"/>
              </a:solidFill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0722" y="2381429"/>
            <a:ext cx="3701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Don’t be afraid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Don’t get uptight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Relax, take a breather</a:t>
            </a:r>
          </a:p>
          <a:p>
            <a:pPr algn="r"/>
            <a:r>
              <a:rPr lang="en-GB" sz="2200" i="1" dirty="0" smtClean="0">
                <a:solidFill>
                  <a:schemeClr val="bg1"/>
                </a:solidFill>
                <a:latin typeface="Myriad Pro"/>
              </a:rPr>
              <a:t>You’ll be alright!</a:t>
            </a:r>
            <a:endParaRPr lang="en-US" sz="2200" i="1" dirty="0">
              <a:solidFill>
                <a:schemeClr val="bg1"/>
              </a:solidFill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"/>
            <a:ext cx="9144000" cy="6854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26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26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4635" y="1125133"/>
            <a:ext cx="53955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 smtClean="0">
                <a:latin typeface="Myriad Pro"/>
              </a:rPr>
              <a:t>So don’t get scared, or jumpy</a:t>
            </a:r>
          </a:p>
          <a:p>
            <a:r>
              <a:rPr lang="en-GB" sz="2000" i="1" dirty="0">
                <a:latin typeface="Myriad Pro"/>
              </a:rPr>
              <a:t>a</a:t>
            </a:r>
            <a:r>
              <a:rPr lang="en-GB" sz="2000" i="1" dirty="0" smtClean="0">
                <a:latin typeface="Myriad Pro"/>
              </a:rPr>
              <a:t>nd don’t be afraid.</a:t>
            </a:r>
          </a:p>
          <a:p>
            <a:r>
              <a:rPr lang="en-GB" sz="2000" i="1" dirty="0" smtClean="0">
                <a:latin typeface="Myriad Pro"/>
              </a:rPr>
              <a:t>Cos ”I will be with you”</a:t>
            </a:r>
          </a:p>
          <a:p>
            <a:r>
              <a:rPr lang="en-GB" sz="2000" i="1" dirty="0" smtClean="0">
                <a:latin typeface="Myriad Pro"/>
              </a:rPr>
              <a:t>– says Jesus</a:t>
            </a:r>
          </a:p>
          <a:p>
            <a:r>
              <a:rPr lang="en-GB" sz="2000" i="1" dirty="0" smtClean="0">
                <a:latin typeface="Myriad Pro"/>
              </a:rPr>
              <a:t>“Not for a bit, but always”</a:t>
            </a:r>
          </a:p>
          <a:p>
            <a:endParaRPr lang="en-US" sz="2000" i="1" dirty="0"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26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4294" y="5702658"/>
            <a:ext cx="5577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 smtClean="0">
                <a:latin typeface="Myriad Pro"/>
              </a:rPr>
              <a:t>“Right till the end of the age.” (And that’s even longer than a REALLY, REALLY </a:t>
            </a:r>
            <a:r>
              <a:rPr lang="en-GB" sz="2000" i="1" smtClean="0">
                <a:latin typeface="Myriad Pro"/>
              </a:rPr>
              <a:t>long time.)</a:t>
            </a:r>
            <a:endParaRPr lang="en-US" sz="2000" i="1" dirty="0">
              <a:latin typeface="Myriad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4635" y="1125133"/>
            <a:ext cx="53955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 smtClean="0">
                <a:latin typeface="Myriad Pro"/>
              </a:rPr>
              <a:t>So don’t get scared, or jumpy</a:t>
            </a:r>
          </a:p>
          <a:p>
            <a:r>
              <a:rPr lang="en-GB" sz="2000" i="1" dirty="0">
                <a:latin typeface="Myriad Pro"/>
              </a:rPr>
              <a:t>a</a:t>
            </a:r>
            <a:r>
              <a:rPr lang="en-GB" sz="2000" i="1" dirty="0" smtClean="0">
                <a:latin typeface="Myriad Pro"/>
              </a:rPr>
              <a:t>nd don’t be afraid</a:t>
            </a:r>
          </a:p>
          <a:p>
            <a:r>
              <a:rPr lang="en-GB" sz="2000" i="1" dirty="0" smtClean="0">
                <a:latin typeface="Myriad Pro"/>
              </a:rPr>
              <a:t>Cos ”I will be with you”</a:t>
            </a:r>
          </a:p>
          <a:p>
            <a:r>
              <a:rPr lang="en-GB" sz="2000" i="1" dirty="0">
                <a:latin typeface="Myriad Pro"/>
              </a:rPr>
              <a:t>– says Jesus</a:t>
            </a:r>
          </a:p>
          <a:p>
            <a:r>
              <a:rPr lang="en-GB" sz="2000" i="1" dirty="0" smtClean="0">
                <a:latin typeface="Myriad Pro"/>
              </a:rPr>
              <a:t>“</a:t>
            </a:r>
            <a:r>
              <a:rPr lang="en-GB" sz="2000" i="1" dirty="0" smtClean="0">
                <a:latin typeface="Myriad Pro"/>
              </a:rPr>
              <a:t>Not for a bit, but always”</a:t>
            </a:r>
          </a:p>
          <a:p>
            <a:endParaRPr lang="en-US" sz="2000" i="1" dirty="0"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26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32" y="0"/>
            <a:ext cx="9233064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77" y="-25139"/>
            <a:ext cx="9266909" cy="68831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bleSocietyLogoWithMaoriText_high r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167" y="2806972"/>
            <a:ext cx="3275667" cy="124405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409" y="422177"/>
            <a:ext cx="3701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i="1" dirty="0" smtClean="0">
                <a:latin typeface="Myriad Pro"/>
              </a:rPr>
              <a:t>I bring good news</a:t>
            </a:r>
          </a:p>
          <a:p>
            <a:r>
              <a:rPr lang="en-GB" sz="2200" i="1" dirty="0" smtClean="0">
                <a:latin typeface="Myriad Pro"/>
              </a:rPr>
              <a:t>It’s well good – honest!</a:t>
            </a:r>
          </a:p>
          <a:p>
            <a:r>
              <a:rPr lang="en-GB" sz="2200" i="1" dirty="0" smtClean="0">
                <a:latin typeface="Myriad Pro"/>
              </a:rPr>
              <a:t>There’ll be a baby born</a:t>
            </a:r>
          </a:p>
          <a:p>
            <a:r>
              <a:rPr lang="en-GB" sz="2200" i="1" dirty="0" smtClean="0">
                <a:latin typeface="Myriad Pro"/>
              </a:rPr>
              <a:t>Just as God promised.</a:t>
            </a:r>
            <a:endParaRPr lang="en-US" sz="2200" i="1" dirty="0"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" y="0"/>
            <a:ext cx="9143123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" y="0"/>
            <a:ext cx="914312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605" y="405915"/>
            <a:ext cx="31696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i="1" dirty="0" smtClean="0">
                <a:latin typeface="Myriad Pro"/>
              </a:rPr>
              <a:t>I bring good news</a:t>
            </a:r>
          </a:p>
          <a:p>
            <a:r>
              <a:rPr lang="en-GB" sz="2200" i="1" dirty="0" smtClean="0">
                <a:latin typeface="Myriad Pro"/>
              </a:rPr>
              <a:t>It’s well good – honest!</a:t>
            </a:r>
          </a:p>
          <a:p>
            <a:r>
              <a:rPr lang="en-GB" sz="2200" i="1" dirty="0" smtClean="0">
                <a:latin typeface="Myriad Pro"/>
              </a:rPr>
              <a:t>There’ll be a baby born</a:t>
            </a:r>
          </a:p>
          <a:p>
            <a:r>
              <a:rPr lang="en-GB" sz="2200" i="1" dirty="0" smtClean="0">
                <a:latin typeface="Myriad Pro"/>
              </a:rPr>
              <a:t>Just as God promised. </a:t>
            </a:r>
            <a:endParaRPr lang="en-US" sz="2200" i="1" dirty="0">
              <a:latin typeface="Myriad Pro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213</Words>
  <Application>Microsoft Office PowerPoint</Application>
  <PresentationFormat>On-screen Show (4:3)</PresentationFormat>
  <Paragraphs>39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Max Randall</dc:creator>
  <cp:lastModifiedBy>stephenopie</cp:lastModifiedBy>
  <cp:revision>17</cp:revision>
  <dcterms:created xsi:type="dcterms:W3CDTF">2016-09-20T15:32:58Z</dcterms:created>
  <dcterms:modified xsi:type="dcterms:W3CDTF">2018-11-21T01:55:54Z</dcterms:modified>
</cp:coreProperties>
</file>